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76704-B091-4904-9A4F-7302EAAB31C7}" v="20" dt="2020-06-30T21:05:06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dhg Lydon" userId="e3e82b0e896f6899" providerId="LiveId" clId="{30676704-B091-4904-9A4F-7302EAAB31C7}"/>
    <pc:docChg chg="undo custSel mod addSld delSld modSld">
      <pc:chgData name="Tadhg Lydon" userId="e3e82b0e896f6899" providerId="LiveId" clId="{30676704-B091-4904-9A4F-7302EAAB31C7}" dt="2020-06-30T21:05:19.098" v="73"/>
      <pc:docMkLst>
        <pc:docMk/>
      </pc:docMkLst>
      <pc:sldChg chg="modSp mod">
        <pc:chgData name="Tadhg Lydon" userId="e3e82b0e896f6899" providerId="LiveId" clId="{30676704-B091-4904-9A4F-7302EAAB31C7}" dt="2020-06-30T20:59:18.315" v="33" actId="1076"/>
        <pc:sldMkLst>
          <pc:docMk/>
          <pc:sldMk cId="2879647372" sldId="257"/>
        </pc:sldMkLst>
        <pc:spChg chg="mod">
          <ac:chgData name="Tadhg Lydon" userId="e3e82b0e896f6899" providerId="LiveId" clId="{30676704-B091-4904-9A4F-7302EAAB31C7}" dt="2020-06-30T20:59:18.315" v="33" actId="1076"/>
          <ac:spMkLst>
            <pc:docMk/>
            <pc:sldMk cId="2879647372" sldId="257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0:59:13.485" v="32" actId="1076"/>
          <ac:picMkLst>
            <pc:docMk/>
            <pc:sldMk cId="2879647372" sldId="257"/>
            <ac:picMk id="5" creationId="{DDE94E90-753D-4C1B-8623-A0D911C60014}"/>
          </ac:picMkLst>
        </pc:picChg>
      </pc:sldChg>
      <pc:sldChg chg="addSp delSp modSp del mod setBg setClrOvrMap">
        <pc:chgData name="Tadhg Lydon" userId="e3e82b0e896f6899" providerId="LiveId" clId="{30676704-B091-4904-9A4F-7302EAAB31C7}" dt="2020-06-30T20:58:30.026" v="22" actId="2696"/>
        <pc:sldMkLst>
          <pc:docMk/>
          <pc:sldMk cId="276593709" sldId="258"/>
        </pc:sldMkLst>
        <pc:spChg chg="mod ord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2" creationId="{978599D8-D208-4EFB-AA70-41575ED1D7C9}"/>
          </ac:spMkLst>
        </pc:spChg>
        <pc:spChg chg="add del">
          <ac:chgData name="Tadhg Lydon" userId="e3e82b0e896f6899" providerId="LiveId" clId="{30676704-B091-4904-9A4F-7302EAAB31C7}" dt="2020-06-30T20:57:04.227" v="14" actId="26606"/>
          <ac:spMkLst>
            <pc:docMk/>
            <pc:sldMk cId="276593709" sldId="258"/>
            <ac:spMk id="10" creationId="{37C89E4B-3C9F-44B9-8B86-D9E3D112D8EC}"/>
          </ac:spMkLst>
        </pc:spChg>
        <pc:spChg chg="add del">
          <ac:chgData name="Tadhg Lydon" userId="e3e82b0e896f6899" providerId="LiveId" clId="{30676704-B091-4904-9A4F-7302EAAB31C7}" dt="2020-06-30T20:56:57.380" v="3" actId="26606"/>
          <ac:spMkLst>
            <pc:docMk/>
            <pc:sldMk cId="276593709" sldId="258"/>
            <ac:spMk id="18" creationId="{490A5601-0EDF-4C81-B152-29CB1C551061}"/>
          </ac:spMkLst>
        </pc:spChg>
        <pc:spChg chg="add del">
          <ac:chgData name="Tadhg Lydon" userId="e3e82b0e896f6899" providerId="LiveId" clId="{30676704-B091-4904-9A4F-7302EAAB31C7}" dt="2020-06-30T20:56:58.612" v="5" actId="26606"/>
          <ac:spMkLst>
            <pc:docMk/>
            <pc:sldMk cId="276593709" sldId="258"/>
            <ac:spMk id="19" creationId="{5A59F003-E00A-43F9-91DC-CC54E3B87466}"/>
          </ac:spMkLst>
        </pc:spChg>
        <pc:spChg chg="add del">
          <ac:chgData name="Tadhg Lydon" userId="e3e82b0e896f6899" providerId="LiveId" clId="{30676704-B091-4904-9A4F-7302EAAB31C7}" dt="2020-06-30T20:56:57.380" v="3" actId="26606"/>
          <ac:spMkLst>
            <pc:docMk/>
            <pc:sldMk cId="276593709" sldId="258"/>
            <ac:spMk id="21" creationId="{DC6BEC6B-5C77-412D-B45A-5B0F46FEDAC7}"/>
          </ac:spMkLst>
        </pc:spChg>
        <pc:spChg chg="add del">
          <ac:chgData name="Tadhg Lydon" userId="e3e82b0e896f6899" providerId="LiveId" clId="{30676704-B091-4904-9A4F-7302EAAB31C7}" dt="2020-06-30T20:56:58.612" v="5" actId="26606"/>
          <ac:spMkLst>
            <pc:docMk/>
            <pc:sldMk cId="276593709" sldId="258"/>
            <ac:spMk id="23" creationId="{79F40191-0F44-4FD1-82CC-ACB507C14BE6}"/>
          </ac:spMkLst>
        </pc:spChg>
        <pc:spChg chg="add del">
          <ac:chgData name="Tadhg Lydon" userId="e3e82b0e896f6899" providerId="LiveId" clId="{30676704-B091-4904-9A4F-7302EAAB31C7}" dt="2020-06-30T20:56:58.612" v="5" actId="26606"/>
          <ac:spMkLst>
            <pc:docMk/>
            <pc:sldMk cId="276593709" sldId="258"/>
            <ac:spMk id="24" creationId="{D74A4382-E3AD-430A-9A1F-DFA3E0E77A7D}"/>
          </ac:spMkLst>
        </pc:spChg>
        <pc:spChg chg="add del">
          <ac:chgData name="Tadhg Lydon" userId="e3e82b0e896f6899" providerId="LiveId" clId="{30676704-B091-4904-9A4F-7302EAAB31C7}" dt="2020-06-30T20:57:00.531" v="7" actId="26606"/>
          <ac:spMkLst>
            <pc:docMk/>
            <pc:sldMk cId="276593709" sldId="258"/>
            <ac:spMk id="26" creationId="{71B2258F-86CA-4D4D-8270-BC05FCDEBFB3}"/>
          </ac:spMkLst>
        </pc:spChg>
        <pc:spChg chg="add del">
          <ac:chgData name="Tadhg Lydon" userId="e3e82b0e896f6899" providerId="LiveId" clId="{30676704-B091-4904-9A4F-7302EAAB31C7}" dt="2020-06-30T20:57:01.961" v="9" actId="26606"/>
          <ac:spMkLst>
            <pc:docMk/>
            <pc:sldMk cId="276593709" sldId="258"/>
            <ac:spMk id="28" creationId="{8F23F8A3-8FD7-4779-8323-FDC26BE99889}"/>
          </ac:spMkLst>
        </pc:spChg>
        <pc:spChg chg="add del">
          <ac:chgData name="Tadhg Lydon" userId="e3e82b0e896f6899" providerId="LiveId" clId="{30676704-B091-4904-9A4F-7302EAAB31C7}" dt="2020-06-30T20:57:01.961" v="9" actId="26606"/>
          <ac:spMkLst>
            <pc:docMk/>
            <pc:sldMk cId="276593709" sldId="258"/>
            <ac:spMk id="29" creationId="{F605C4CC-A25C-416F-8333-7CB7DC97D870}"/>
          </ac:spMkLst>
        </pc:spChg>
        <pc:spChg chg="add del">
          <ac:chgData name="Tadhg Lydon" userId="e3e82b0e896f6899" providerId="LiveId" clId="{30676704-B091-4904-9A4F-7302EAAB31C7}" dt="2020-06-30T20:57:01.961" v="9" actId="26606"/>
          <ac:spMkLst>
            <pc:docMk/>
            <pc:sldMk cId="276593709" sldId="258"/>
            <ac:spMk id="30" creationId="{8C24BE08-7697-4BE0-AA42-A9F40629C725}"/>
          </ac:spMkLst>
        </pc:spChg>
        <pc:spChg chg="add del">
          <ac:chgData name="Tadhg Lydon" userId="e3e82b0e896f6899" providerId="LiveId" clId="{30676704-B091-4904-9A4F-7302EAAB31C7}" dt="2020-06-30T20:57:03.195" v="11" actId="26606"/>
          <ac:spMkLst>
            <pc:docMk/>
            <pc:sldMk cId="276593709" sldId="258"/>
            <ac:spMk id="32" creationId="{80DF40B2-80F7-4E71-B46C-284163F3654A}"/>
          </ac:spMkLst>
        </pc:spChg>
        <pc:spChg chg="add del">
          <ac:chgData name="Tadhg Lydon" userId="e3e82b0e896f6899" providerId="LiveId" clId="{30676704-B091-4904-9A4F-7302EAAB31C7}" dt="2020-06-30T20:57:03.195" v="11" actId="26606"/>
          <ac:spMkLst>
            <pc:docMk/>
            <pc:sldMk cId="276593709" sldId="258"/>
            <ac:spMk id="33" creationId="{275B4696-5E75-42A0-BBB3-731B8B7C186E}"/>
          </ac:spMkLst>
        </pc:spChg>
        <pc:spChg chg="add del">
          <ac:chgData name="Tadhg Lydon" userId="e3e82b0e896f6899" providerId="LiveId" clId="{30676704-B091-4904-9A4F-7302EAAB31C7}" dt="2020-06-30T20:57:04.220" v="13" actId="26606"/>
          <ac:spMkLst>
            <pc:docMk/>
            <pc:sldMk cId="276593709" sldId="258"/>
            <ac:spMk id="35" creationId="{F60FCA6E-0894-46CD-BD49-5955A51E0084}"/>
          </ac:spMkLst>
        </pc:spChg>
        <pc:spChg chg="add del">
          <ac:chgData name="Tadhg Lydon" userId="e3e82b0e896f6899" providerId="LiveId" clId="{30676704-B091-4904-9A4F-7302EAAB31C7}" dt="2020-06-30T20:57:04.220" v="13" actId="26606"/>
          <ac:spMkLst>
            <pc:docMk/>
            <pc:sldMk cId="276593709" sldId="258"/>
            <ac:spMk id="36" creationId="{E78C6E4B-A1F1-4B6C-97EC-BE997495D6AC}"/>
          </ac:spMkLst>
        </pc:spChg>
        <pc:spChg chg="add del">
          <ac:chgData name="Tadhg Lydon" userId="e3e82b0e896f6899" providerId="LiveId" clId="{30676704-B091-4904-9A4F-7302EAAB31C7}" dt="2020-06-30T20:57:04.220" v="13" actId="26606"/>
          <ac:spMkLst>
            <pc:docMk/>
            <pc:sldMk cId="276593709" sldId="258"/>
            <ac:spMk id="37" creationId="{1CEC8FCA-7CE4-42D3-8222-CA14E4CF34D8}"/>
          </ac:spMkLst>
        </pc:spChg>
        <pc:spChg chg="add del">
          <ac:chgData name="Tadhg Lydon" userId="e3e82b0e896f6899" providerId="LiveId" clId="{30676704-B091-4904-9A4F-7302EAAB31C7}" dt="2020-06-30T20:57:10.841" v="15" actId="26606"/>
          <ac:spMkLst>
            <pc:docMk/>
            <pc:sldMk cId="276593709" sldId="258"/>
            <ac:spMk id="39" creationId="{5E8D2E83-FB3A-40E7-A9E5-7AB389D612B4}"/>
          </ac:spMkLst>
        </pc:spChg>
        <pc:spChg chg="add del">
          <ac:chgData name="Tadhg Lydon" userId="e3e82b0e896f6899" providerId="LiveId" clId="{30676704-B091-4904-9A4F-7302EAAB31C7}" dt="2020-06-30T20:57:10.841" v="15" actId="26606"/>
          <ac:spMkLst>
            <pc:docMk/>
            <pc:sldMk cId="276593709" sldId="258"/>
            <ac:spMk id="40" creationId="{F8DAD306-1915-4630-9098-C647767892E2}"/>
          </ac:spMkLst>
        </pc:spChg>
        <pc:spChg chg="add del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45" creationId="{0671A8AE-40A1-4631-A6B8-581AFF065482}"/>
          </ac:spMkLst>
        </pc:spChg>
        <pc:spChg chg="add del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47" creationId="{AB58EF07-17C2-48CF-ABB0-EEF1F17CB8F0}"/>
          </ac:spMkLst>
        </pc:spChg>
        <pc:spChg chg="add del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49" creationId="{AF2F604E-43BE-4DC3-B983-E071523364F8}"/>
          </ac:spMkLst>
        </pc:spChg>
        <pc:spChg chg="add del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51" creationId="{08C9B587-E65E-4B52-B37C-ABEBB6E87928}"/>
          </ac:spMkLst>
        </pc:spChg>
        <pc:spChg chg="add del">
          <ac:chgData name="Tadhg Lydon" userId="e3e82b0e896f6899" providerId="LiveId" clId="{30676704-B091-4904-9A4F-7302EAAB31C7}" dt="2020-06-30T20:58:09.577" v="18" actId="26606"/>
          <ac:spMkLst>
            <pc:docMk/>
            <pc:sldMk cId="276593709" sldId="258"/>
            <ac:spMk id="55" creationId="{74B37866-540B-47FF-99DE-89D75C56A192}"/>
          </ac:spMkLst>
        </pc:spChg>
        <pc:spChg chg="add del">
          <ac:chgData name="Tadhg Lydon" userId="e3e82b0e896f6899" providerId="LiveId" clId="{30676704-B091-4904-9A4F-7302EAAB31C7}" dt="2020-06-30T20:58:09.577" v="18" actId="26606"/>
          <ac:spMkLst>
            <pc:docMk/>
            <pc:sldMk cId="276593709" sldId="258"/>
            <ac:spMk id="58" creationId="{C0A1ED06-4733-4020-9C60-81D4D801408D}"/>
          </ac:spMkLst>
        </pc:spChg>
        <pc:spChg chg="add del">
          <ac:chgData name="Tadhg Lydon" userId="e3e82b0e896f6899" providerId="LiveId" clId="{30676704-B091-4904-9A4F-7302EAAB31C7}" dt="2020-06-30T20:58:09.577" v="18" actId="26606"/>
          <ac:spMkLst>
            <pc:docMk/>
            <pc:sldMk cId="276593709" sldId="258"/>
            <ac:spMk id="60" creationId="{B0CA3509-3AF9-45FE-93ED-57BB5D5E8E07}"/>
          </ac:spMkLst>
        </pc:spChg>
        <pc:spChg chg="add del">
          <ac:chgData name="Tadhg Lydon" userId="e3e82b0e896f6899" providerId="LiveId" clId="{30676704-B091-4904-9A4F-7302EAAB31C7}" dt="2020-06-30T20:58:19.091" v="20" actId="26606"/>
          <ac:spMkLst>
            <pc:docMk/>
            <pc:sldMk cId="276593709" sldId="258"/>
            <ac:spMk id="62" creationId="{C0A1ED06-4733-4020-9C60-81D4D801408D}"/>
          </ac:spMkLst>
        </pc:spChg>
        <pc:spChg chg="add del">
          <ac:chgData name="Tadhg Lydon" userId="e3e82b0e896f6899" providerId="LiveId" clId="{30676704-B091-4904-9A4F-7302EAAB31C7}" dt="2020-06-30T20:58:19.091" v="20" actId="26606"/>
          <ac:spMkLst>
            <pc:docMk/>
            <pc:sldMk cId="276593709" sldId="258"/>
            <ac:spMk id="63" creationId="{B0CA3509-3AF9-45FE-93ED-57BB5D5E8E07}"/>
          </ac:spMkLst>
        </pc:spChg>
        <pc:spChg chg="add del">
          <ac:chgData name="Tadhg Lydon" userId="e3e82b0e896f6899" providerId="LiveId" clId="{30676704-B091-4904-9A4F-7302EAAB31C7}" dt="2020-06-30T20:58:19.091" v="20" actId="26606"/>
          <ac:spMkLst>
            <pc:docMk/>
            <pc:sldMk cId="276593709" sldId="258"/>
            <ac:spMk id="64" creationId="{9C67D118-CC11-43A3-BF15-6C33B123BF01}"/>
          </ac:spMkLst>
        </pc:spChg>
        <pc:spChg chg="add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66" creationId="{80DF40B2-80F7-4E71-B46C-284163F3654A}"/>
          </ac:spMkLst>
        </pc:spChg>
        <pc:spChg chg="add">
          <ac:chgData name="Tadhg Lydon" userId="e3e82b0e896f6899" providerId="LiveId" clId="{30676704-B091-4904-9A4F-7302EAAB31C7}" dt="2020-06-30T20:58:19.099" v="21" actId="26606"/>
          <ac:spMkLst>
            <pc:docMk/>
            <pc:sldMk cId="276593709" sldId="258"/>
            <ac:spMk id="67" creationId="{EAB7F3B0-F649-47AA-885D-1E554CBED8EA}"/>
          </ac:spMkLst>
        </pc:spChg>
        <pc:picChg chg="mod ord">
          <ac:chgData name="Tadhg Lydon" userId="e3e82b0e896f6899" providerId="LiveId" clId="{30676704-B091-4904-9A4F-7302EAAB31C7}" dt="2020-06-30T20:58:19.099" v="21" actId="26606"/>
          <ac:picMkLst>
            <pc:docMk/>
            <pc:sldMk cId="276593709" sldId="258"/>
            <ac:picMk id="5" creationId="{DDE94E90-753D-4C1B-8623-A0D911C60014}"/>
          </ac:picMkLst>
        </pc:picChg>
        <pc:cxnChg chg="add del">
          <ac:chgData name="Tadhg Lydon" userId="e3e82b0e896f6899" providerId="LiveId" clId="{30676704-B091-4904-9A4F-7302EAAB31C7}" dt="2020-06-30T20:57:04.227" v="14" actId="26606"/>
          <ac:cxnSpMkLst>
            <pc:docMk/>
            <pc:sldMk cId="276593709" sldId="258"/>
            <ac:cxnSpMk id="12" creationId="{AA2EAA10-076F-46BD-8F0F-B9A2FB77A85C}"/>
          </ac:cxnSpMkLst>
        </pc:cxnChg>
        <pc:cxnChg chg="add del">
          <ac:chgData name="Tadhg Lydon" userId="e3e82b0e896f6899" providerId="LiveId" clId="{30676704-B091-4904-9A4F-7302EAAB31C7}" dt="2020-06-30T20:57:04.227" v="14" actId="26606"/>
          <ac:cxnSpMkLst>
            <pc:docMk/>
            <pc:sldMk cId="276593709" sldId="258"/>
            <ac:cxnSpMk id="14" creationId="{D891E407-403B-4764-86C9-33A56D3BCAA3}"/>
          </ac:cxnSpMkLst>
        </pc:cxnChg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1947627659" sldId="259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3808639440" sldId="260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1384034037" sldId="261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3557697505" sldId="262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4174161643" sldId="263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1096643554" sldId="264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74863625" sldId="265"/>
        </pc:sldMkLst>
      </pc:sldChg>
      <pc:sldChg chg="del">
        <pc:chgData name="Tadhg Lydon" userId="e3e82b0e896f6899" providerId="LiveId" clId="{30676704-B091-4904-9A4F-7302EAAB31C7}" dt="2020-06-30T20:59:40.980" v="35" actId="2696"/>
        <pc:sldMkLst>
          <pc:docMk/>
          <pc:sldMk cId="2571206865" sldId="266"/>
        </pc:sldMkLst>
      </pc:sldChg>
      <pc:sldChg chg="modSp add mod">
        <pc:chgData name="Tadhg Lydon" userId="e3e82b0e896f6899" providerId="LiveId" clId="{30676704-B091-4904-9A4F-7302EAAB31C7}" dt="2020-06-30T20:59:56.904" v="37"/>
        <pc:sldMkLst>
          <pc:docMk/>
          <pc:sldMk cId="3357403795" sldId="267"/>
        </pc:sldMkLst>
        <pc:spChg chg="mod">
          <ac:chgData name="Tadhg Lydon" userId="e3e82b0e896f6899" providerId="LiveId" clId="{30676704-B091-4904-9A4F-7302EAAB31C7}" dt="2020-06-30T20:59:56.904" v="37"/>
          <ac:spMkLst>
            <pc:docMk/>
            <pc:sldMk cId="3357403795" sldId="267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0:59:47.308" v="36" actId="14826"/>
          <ac:picMkLst>
            <pc:docMk/>
            <pc:sldMk cId="3357403795" sldId="267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1:10.256" v="40"/>
        <pc:sldMkLst>
          <pc:docMk/>
          <pc:sldMk cId="2452278794" sldId="268"/>
        </pc:sldMkLst>
        <pc:spChg chg="mod">
          <ac:chgData name="Tadhg Lydon" userId="e3e82b0e896f6899" providerId="LiveId" clId="{30676704-B091-4904-9A4F-7302EAAB31C7}" dt="2020-06-30T21:01:10.256" v="40"/>
          <ac:spMkLst>
            <pc:docMk/>
            <pc:sldMk cId="2452278794" sldId="268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1:02.033" v="39" actId="14826"/>
          <ac:picMkLst>
            <pc:docMk/>
            <pc:sldMk cId="2452278794" sldId="268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1:39.468" v="43"/>
        <pc:sldMkLst>
          <pc:docMk/>
          <pc:sldMk cId="590655401" sldId="269"/>
        </pc:sldMkLst>
        <pc:spChg chg="mod">
          <ac:chgData name="Tadhg Lydon" userId="e3e82b0e896f6899" providerId="LiveId" clId="{30676704-B091-4904-9A4F-7302EAAB31C7}" dt="2020-06-30T21:01:39.468" v="43"/>
          <ac:spMkLst>
            <pc:docMk/>
            <pc:sldMk cId="590655401" sldId="269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1:22.875" v="42" actId="14826"/>
          <ac:picMkLst>
            <pc:docMk/>
            <pc:sldMk cId="590655401" sldId="269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2:02.406" v="46"/>
        <pc:sldMkLst>
          <pc:docMk/>
          <pc:sldMk cId="1398034720" sldId="270"/>
        </pc:sldMkLst>
        <pc:spChg chg="mod">
          <ac:chgData name="Tadhg Lydon" userId="e3e82b0e896f6899" providerId="LiveId" clId="{30676704-B091-4904-9A4F-7302EAAB31C7}" dt="2020-06-30T21:02:02.406" v="46"/>
          <ac:spMkLst>
            <pc:docMk/>
            <pc:sldMk cId="1398034720" sldId="270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1:54.261" v="45" actId="14826"/>
          <ac:picMkLst>
            <pc:docMk/>
            <pc:sldMk cId="1398034720" sldId="270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2:28.757" v="49"/>
        <pc:sldMkLst>
          <pc:docMk/>
          <pc:sldMk cId="562301703" sldId="271"/>
        </pc:sldMkLst>
        <pc:spChg chg="mod">
          <ac:chgData name="Tadhg Lydon" userId="e3e82b0e896f6899" providerId="LiveId" clId="{30676704-B091-4904-9A4F-7302EAAB31C7}" dt="2020-06-30T21:02:28.757" v="49"/>
          <ac:spMkLst>
            <pc:docMk/>
            <pc:sldMk cId="562301703" sldId="271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2:18.051" v="48" actId="14826"/>
          <ac:picMkLst>
            <pc:docMk/>
            <pc:sldMk cId="562301703" sldId="271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3:02.860" v="52"/>
        <pc:sldMkLst>
          <pc:docMk/>
          <pc:sldMk cId="888936433" sldId="272"/>
        </pc:sldMkLst>
        <pc:spChg chg="mod">
          <ac:chgData name="Tadhg Lydon" userId="e3e82b0e896f6899" providerId="LiveId" clId="{30676704-B091-4904-9A4F-7302EAAB31C7}" dt="2020-06-30T21:03:02.860" v="52"/>
          <ac:spMkLst>
            <pc:docMk/>
            <pc:sldMk cId="888936433" sldId="272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2:48.504" v="51" actId="14826"/>
          <ac:picMkLst>
            <pc:docMk/>
            <pc:sldMk cId="888936433" sldId="272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3:51.732" v="63" actId="14100"/>
        <pc:sldMkLst>
          <pc:docMk/>
          <pc:sldMk cId="1353459891" sldId="273"/>
        </pc:sldMkLst>
        <pc:spChg chg="mod">
          <ac:chgData name="Tadhg Lydon" userId="e3e82b0e896f6899" providerId="LiveId" clId="{30676704-B091-4904-9A4F-7302EAAB31C7}" dt="2020-06-30T21:03:36.389" v="60"/>
          <ac:spMkLst>
            <pc:docMk/>
            <pc:sldMk cId="1353459891" sldId="273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3:51.732" v="63" actId="14100"/>
          <ac:picMkLst>
            <pc:docMk/>
            <pc:sldMk cId="1353459891" sldId="273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4:37.240" v="70" actId="14100"/>
        <pc:sldMkLst>
          <pc:docMk/>
          <pc:sldMk cId="455737716" sldId="274"/>
        </pc:sldMkLst>
        <pc:spChg chg="mod">
          <ac:chgData name="Tadhg Lydon" userId="e3e82b0e896f6899" providerId="LiveId" clId="{30676704-B091-4904-9A4F-7302EAAB31C7}" dt="2020-06-30T21:04:15.837" v="65"/>
          <ac:spMkLst>
            <pc:docMk/>
            <pc:sldMk cId="455737716" sldId="274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4:37.240" v="70" actId="14100"/>
          <ac:picMkLst>
            <pc:docMk/>
            <pc:sldMk cId="455737716" sldId="274"/>
            <ac:picMk id="5" creationId="{DDE94E90-753D-4C1B-8623-A0D911C60014}"/>
          </ac:picMkLst>
        </pc:picChg>
      </pc:sldChg>
      <pc:sldChg chg="modSp add mod">
        <pc:chgData name="Tadhg Lydon" userId="e3e82b0e896f6899" providerId="LiveId" clId="{30676704-B091-4904-9A4F-7302EAAB31C7}" dt="2020-06-30T21:05:19.098" v="73"/>
        <pc:sldMkLst>
          <pc:docMk/>
          <pc:sldMk cId="1411893984" sldId="275"/>
        </pc:sldMkLst>
        <pc:spChg chg="mod">
          <ac:chgData name="Tadhg Lydon" userId="e3e82b0e896f6899" providerId="LiveId" clId="{30676704-B091-4904-9A4F-7302EAAB31C7}" dt="2020-06-30T21:05:19.098" v="73"/>
          <ac:spMkLst>
            <pc:docMk/>
            <pc:sldMk cId="1411893984" sldId="275"/>
            <ac:spMk id="2" creationId="{978599D8-D208-4EFB-AA70-41575ED1D7C9}"/>
          </ac:spMkLst>
        </pc:spChg>
        <pc:picChg chg="mod">
          <ac:chgData name="Tadhg Lydon" userId="e3e82b0e896f6899" providerId="LiveId" clId="{30676704-B091-4904-9A4F-7302EAAB31C7}" dt="2020-06-30T21:05:06.423" v="72" actId="14826"/>
          <ac:picMkLst>
            <pc:docMk/>
            <pc:sldMk cId="1411893984" sldId="275"/>
            <ac:picMk id="5" creationId="{DDE94E90-753D-4C1B-8623-A0D911C600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47F-5E46-49CD-8312-9F887A7DD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7C3CE-E005-44CA-B855-E6161C6D2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640E4-CAF3-4E8E-8754-CF995FC8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5D5A-5333-4CB2-BEBF-41FF1651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9E2B-19F8-4903-AFFD-EA6F087B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14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10B6-7CBA-4304-B934-F0A2592A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AF441-121E-4C07-BF95-DC00FEA6A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C904C-4537-4367-B8E5-DF44233B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9719-9195-4ACF-ADC3-AD8A9956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675A5-79B9-4DA8-BCA2-626EF7E1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14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D6569-7A9C-4A44-BBA7-02D3B698E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079EC-94A2-433E-8D59-0C6514C0E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0A575-0943-45B3-B32F-F5CB968D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3FCE-7851-453B-8302-18129FE4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E6656-DB23-4441-BAE9-F9E99E60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23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8870-F2FA-419A-8EF4-5634B87D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1817-B2C0-4C94-96C3-1F835A0BC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DD4CE-928F-425E-AF32-62A7A21E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6DDDE-474D-4319-AF56-1D2E9165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DFD34-C1B2-4316-BC4D-D5BDAD28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90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0E2C-10BA-42E2-BA1F-28580A22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F769-E455-4D9F-8B4A-7F998508C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54A63-0D5B-476C-90F1-49D22131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4BB4B-1F7E-4277-9911-A818C06B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4419-0A27-491E-AFF5-AA60E924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74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3BEF-FA09-44AB-8D89-E9FD1A42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656-7C31-438E-8E29-5C0711790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900C2-FD86-4526-BB4C-18CBF4E82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3EB77-C33D-4C5A-A227-9EB240DB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40B28-9EE5-41D7-85B1-E0BFDFFA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2ABC4-AA24-4D99-B9C6-22C166F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21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1BB8-3A91-4D8D-B0C0-42A2FD3A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3BAFB-CF32-456D-B8AC-B3E908748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F127F-046D-403D-A366-217D1CB36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08B58-08DB-44D9-9E0E-5B2BDB855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35D7B-9644-4B21-8DE4-72BB52B26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CF2F9-05F9-40CF-A11F-B8ACD9EC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5D44FF-8855-4C55-A4F0-C05AE7E4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EF30B-50AD-41CF-9D89-F8BD3572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98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29FC-E678-4A38-90CF-08307457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4224D-384E-438A-A41F-07905FA4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9EA2-A421-419E-85FB-1FB1B7E2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68EDE-8D01-473D-8FAA-8E990297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97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404D0-61E2-4D22-9661-4F4A78EF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16586-8F4E-493D-850C-0996C792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E96B1-AE8A-4DFB-A791-8F6C5C97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11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77FD-5E97-4508-AB4D-95836D5A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1A9D-EAA1-4990-9A26-E7AD9331D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66C37-5BCF-4F73-A3A0-8745F3B97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5316D-5734-4608-A674-096B3196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8A565-F4E1-4276-9CA3-D780179D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C8EA3-0D84-4CF1-9531-08DC0E98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2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7E76-9365-4F41-8224-83FA0B8C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934DCE-3805-4367-A513-599D6D5BF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4CCF7-4902-42C6-BB93-10EAF3B7F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3BA99-AA78-47DE-BFB0-32A22003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05FD1-BAA8-43A6-889C-B45F6E3B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8F5B2-7049-441E-9472-DD82FE5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4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252408-85D3-4EF3-9D10-7C37FDB5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B9328-BC56-4FD0-B455-F41D88A96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D77CE-3513-43D4-9987-2D590B200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27F8F-7A87-4EA3-90D1-0E0F1B8A78C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F0CBD-FFEB-421E-A62B-750AD6B3D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8C98E-FBFB-49BE-ABFA-AABF91FB0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B415B-5387-4FD4-B68D-A528560C0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31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1. "The Hay Wain" [1821]?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338" y="1114179"/>
            <a:ext cx="8219324" cy="5475129"/>
          </a:xfrm>
        </p:spPr>
      </p:pic>
    </p:spTree>
    <p:extLst>
      <p:ext uri="{BB962C8B-B14F-4D97-AF65-F5344CB8AC3E}">
        <p14:creationId xmlns:p14="http://schemas.microsoft.com/office/powerpoint/2010/main" val="287964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fr-FR" dirty="0"/>
              <a:t>10. "Bal Du Moulin de la Gazette" [1876]?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270" y="1220291"/>
            <a:ext cx="7026755" cy="5221606"/>
          </a:xfrm>
        </p:spPr>
      </p:pic>
    </p:spTree>
    <p:extLst>
      <p:ext uri="{BB962C8B-B14F-4D97-AF65-F5344CB8AC3E}">
        <p14:creationId xmlns:p14="http://schemas.microsoft.com/office/powerpoint/2010/main" val="1411893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2. "Birth of Venus" [1482-6]?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9962" y="1114179"/>
            <a:ext cx="7132075" cy="5475129"/>
          </a:xfrm>
        </p:spPr>
      </p:pic>
    </p:spTree>
    <p:extLst>
      <p:ext uri="{BB962C8B-B14F-4D97-AF65-F5344CB8AC3E}">
        <p14:creationId xmlns:p14="http://schemas.microsoft.com/office/powerpoint/2010/main" val="335740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3. "The Fighting </a:t>
            </a:r>
            <a:r>
              <a:rPr lang="en-US" dirty="0" err="1"/>
              <a:t>Temeraire</a:t>
            </a:r>
            <a:r>
              <a:rPr lang="en-US" dirty="0"/>
              <a:t>" [1839]?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9962" y="1166517"/>
            <a:ext cx="7132075" cy="5370452"/>
          </a:xfrm>
        </p:spPr>
      </p:pic>
    </p:spTree>
    <p:extLst>
      <p:ext uri="{BB962C8B-B14F-4D97-AF65-F5344CB8AC3E}">
        <p14:creationId xmlns:p14="http://schemas.microsoft.com/office/powerpoint/2010/main" val="245227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4. "Starry Night" [1889]?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962" y="1166517"/>
            <a:ext cx="6778075" cy="5370452"/>
          </a:xfrm>
        </p:spPr>
      </p:pic>
    </p:spTree>
    <p:extLst>
      <p:ext uri="{BB962C8B-B14F-4D97-AF65-F5344CB8AC3E}">
        <p14:creationId xmlns:p14="http://schemas.microsoft.com/office/powerpoint/2010/main" val="59065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5. "The Bathers" [1905]?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8002" y="1166517"/>
            <a:ext cx="6555994" cy="5370452"/>
          </a:xfrm>
        </p:spPr>
      </p:pic>
    </p:spTree>
    <p:extLst>
      <p:ext uri="{BB962C8B-B14F-4D97-AF65-F5344CB8AC3E}">
        <p14:creationId xmlns:p14="http://schemas.microsoft.com/office/powerpoint/2010/main" val="139803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6. "The Scream" [1893]?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36" y="1166517"/>
            <a:ext cx="4168526" cy="5370452"/>
          </a:xfrm>
        </p:spPr>
      </p:pic>
    </p:spTree>
    <p:extLst>
      <p:ext uri="{BB962C8B-B14F-4D97-AF65-F5344CB8AC3E}">
        <p14:creationId xmlns:p14="http://schemas.microsoft.com/office/powerpoint/2010/main" val="56230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7. "The Laughing Cavalier" [1625]?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36" y="1322102"/>
            <a:ext cx="4168526" cy="5059282"/>
          </a:xfrm>
        </p:spPr>
      </p:pic>
    </p:spTree>
    <p:extLst>
      <p:ext uri="{BB962C8B-B14F-4D97-AF65-F5344CB8AC3E}">
        <p14:creationId xmlns:p14="http://schemas.microsoft.com/office/powerpoint/2010/main" val="88893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8. "Three Musicians" [1921]?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796" y="1207003"/>
            <a:ext cx="6061752" cy="5356054"/>
          </a:xfrm>
        </p:spPr>
      </p:pic>
    </p:spTree>
    <p:extLst>
      <p:ext uri="{BB962C8B-B14F-4D97-AF65-F5344CB8AC3E}">
        <p14:creationId xmlns:p14="http://schemas.microsoft.com/office/powerpoint/2010/main" val="135345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99D8-D208-4EFB-AA70-41575ED1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8692"/>
            <a:ext cx="10316110" cy="903166"/>
          </a:xfrm>
        </p:spPr>
        <p:txBody>
          <a:bodyPr/>
          <a:lstStyle/>
          <a:p>
            <a:pPr algn="ctr"/>
            <a:r>
              <a:rPr lang="en-US" dirty="0"/>
              <a:t>9. "Sleeping Gypsy" [1897]?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94E90-753D-4C1B-8623-A0D911C6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5300" y="1220291"/>
            <a:ext cx="8012696" cy="5221606"/>
          </a:xfrm>
        </p:spPr>
      </p:pic>
    </p:spTree>
    <p:extLst>
      <p:ext uri="{BB962C8B-B14F-4D97-AF65-F5344CB8AC3E}">
        <p14:creationId xmlns:p14="http://schemas.microsoft.com/office/powerpoint/2010/main" val="45573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98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1. "The Hay Wain" [1821]?</vt:lpstr>
      <vt:lpstr>2. "Birth of Venus" [1482-6]?</vt:lpstr>
      <vt:lpstr>3. "The Fighting Temeraire" [1839]?</vt:lpstr>
      <vt:lpstr>4. "Starry Night" [1889]?</vt:lpstr>
      <vt:lpstr>5. "The Bathers" [1905]?</vt:lpstr>
      <vt:lpstr>6. "The Scream" [1893]?</vt:lpstr>
      <vt:lpstr>7. "The Laughing Cavalier" [1625]?</vt:lpstr>
      <vt:lpstr>8. "Three Musicians" [1921]?</vt:lpstr>
      <vt:lpstr>9. "Sleeping Gypsy" [1897]?</vt:lpstr>
      <vt:lpstr>10. "Bal Du Moulin de la Gazette" [1876]?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"The Hay Wain" [1821]?</dc:title>
  <dc:creator>Tadhg Lydon</dc:creator>
  <cp:lastModifiedBy>Tadhg Lydon</cp:lastModifiedBy>
  <cp:revision>1</cp:revision>
  <dcterms:created xsi:type="dcterms:W3CDTF">2020-06-30T20:58:19Z</dcterms:created>
  <dcterms:modified xsi:type="dcterms:W3CDTF">2020-06-30T21:05:20Z</dcterms:modified>
</cp:coreProperties>
</file>